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1" autoAdjust="0"/>
    <p:restoredTop sz="94660"/>
  </p:normalViewPr>
  <p:slideViewPr>
    <p:cSldViewPr>
      <p:cViewPr>
        <p:scale>
          <a:sx n="100" d="100"/>
          <a:sy n="100" d="100"/>
        </p:scale>
        <p:origin x="330" y="-10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855" tIns="45927" rIns="91855" bIns="459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55" tIns="45927" rIns="91855" bIns="45927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5" tIns="45927" rIns="91855" bIns="459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6"/>
          </a:xfrm>
          <a:prstGeom prst="rect">
            <a:avLst/>
          </a:prstGeom>
        </p:spPr>
        <p:txBody>
          <a:bodyPr vert="horz" lIns="91855" tIns="45927" rIns="91855" bIns="4592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6"/>
          </a:xfrm>
          <a:prstGeom prst="rect">
            <a:avLst/>
          </a:prstGeom>
        </p:spPr>
        <p:txBody>
          <a:bodyPr vert="horz" lIns="91855" tIns="45927" rIns="91855" bIns="459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55" tIns="45927" rIns="91855" bIns="45927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15.04.23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"/>
            <a:ext cx="9906000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</a:t>
              </a:r>
            </a:p>
            <a:p>
              <a:pPr algn="ctr"/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начальник радиостанции </a:t>
              </a:r>
              <a:r>
                <a:rPr lang="ru-RU" sz="1050" spc="-20" dirty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</a:t>
              </a:r>
              <a:r>
                <a:rPr lang="ru-RU" sz="1050" spc="-20" dirty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>
                  <a:cs typeface="Miriam Fixed" panose="020B0509050101010101" pitchFamily="49" charset="-79"/>
                </a:rPr>
                <a:t> -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повар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 телефонист </a:t>
              </a:r>
              <a:r>
                <a:rPr lang="ru-RU" sz="1050" spc="-2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330495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4797152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F5A464D-CDA4-F1B4-96AE-A47C75A49272}"/>
              </a:ext>
            </a:extLst>
          </p:cNvPr>
          <p:cNvGrpSpPr/>
          <p:nvPr/>
        </p:nvGrpSpPr>
        <p:grpSpPr>
          <a:xfrm>
            <a:off x="42888" y="5877272"/>
            <a:ext cx="3176565" cy="937492"/>
            <a:chOff x="42888" y="5980231"/>
            <a:chExt cx="3176565" cy="937492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A6E81309-A861-8AA0-DC20-0A629311D833}"/>
                </a:ext>
              </a:extLst>
            </p:cNvPr>
            <p:cNvSpPr/>
            <p:nvPr/>
          </p:nvSpPr>
          <p:spPr>
            <a:xfrm>
              <a:off x="42888" y="5980231"/>
              <a:ext cx="3176565" cy="937492"/>
            </a:xfrm>
            <a:prstGeom prst="rect">
              <a:avLst/>
            </a:prstGeom>
            <a:solidFill>
              <a:srgbClr val="4B5320"/>
            </a:solidFill>
          </p:spPr>
          <p:txBody>
            <a:bodyPr wrap="square" lIns="36000" tIns="36000" rIns="36000" bIns="36000">
              <a:spAutoFit/>
            </a:bodyPr>
            <a:lstStyle/>
            <a:p>
              <a:pPr lvl="2">
                <a:lnSpc>
                  <a:spcPct val="85000"/>
                </a:lnSpc>
              </a:pPr>
              <a:r>
                <a:rPr lang="ru-RU" sz="1400" b="1" dirty="0">
                  <a:solidFill>
                    <a:schemeClr val="bg1"/>
                  </a:solidFill>
                  <a:cs typeface="Miriam Fixed" panose="020B0509050101010101" pitchFamily="49" charset="-79"/>
                </a:rPr>
                <a:t>Узнать больше можно:</a:t>
              </a:r>
            </a:p>
            <a:p>
              <a:pPr lvl="2">
                <a:lnSpc>
                  <a:spcPct val="85000"/>
                </a:lnSpc>
              </a:pPr>
              <a:r>
                <a:rPr lang="ru-RU" sz="1300" b="1" dirty="0">
                  <a:solidFill>
                    <a:schemeClr val="bg1"/>
                  </a:solidFill>
                  <a:cs typeface="Miriam Fixed" panose="020B0509050101010101" pitchFamily="49" charset="-79"/>
                </a:rPr>
                <a:t>по тел.: </a:t>
              </a:r>
              <a:r>
                <a:rPr lang="ru-RU" sz="1300" b="1" u="sng" dirty="0">
                  <a:solidFill>
                    <a:srgbClr val="FCC206"/>
                  </a:solidFill>
                  <a:cs typeface="Miriam Fixed" panose="020B0509050101010101" pitchFamily="49" charset="-79"/>
                </a:rPr>
                <a:t>8 (8212) 32-15-88</a:t>
              </a:r>
            </a:p>
            <a:p>
              <a:pPr lvl="2">
                <a:lnSpc>
                  <a:spcPct val="85000"/>
                </a:lnSpc>
              </a:pPr>
              <a:r>
                <a:rPr lang="ru-RU" sz="1300" b="1" dirty="0">
                  <a:solidFill>
                    <a:schemeClr val="bg1"/>
                  </a:solidFill>
                  <a:cs typeface="Miriam Fixed" panose="020B0509050101010101" pitchFamily="49" charset="-79"/>
                </a:rPr>
                <a:t>на сайте: </a:t>
              </a:r>
              <a:r>
                <a:rPr lang="en-US" sz="1300" b="1" u="sng" dirty="0">
                  <a:solidFill>
                    <a:srgbClr val="FCC206"/>
                  </a:solidFill>
                  <a:cs typeface="Miriam Fixed" panose="020B0509050101010101" pitchFamily="49" charset="-79"/>
                </a:rPr>
                <a:t>contract.rkomi.ru</a:t>
              </a:r>
              <a:endParaRPr lang="ru-RU" sz="1300" b="1" u="sng" dirty="0">
                <a:solidFill>
                  <a:srgbClr val="FCC206"/>
                </a:solidFill>
                <a:cs typeface="Miriam Fixed" panose="020B0509050101010101" pitchFamily="49" charset="-79"/>
              </a:endParaRPr>
            </a:p>
            <a:p>
              <a:pPr lvl="2">
                <a:lnSpc>
                  <a:spcPct val="85000"/>
                </a:lnSpc>
              </a:pPr>
              <a:r>
                <a:rPr lang="ru-RU" sz="1300" b="1" dirty="0">
                  <a:solidFill>
                    <a:schemeClr val="bg1"/>
                  </a:solidFill>
                  <a:cs typeface="Miriam Fixed" panose="020B0509050101010101" pitchFamily="49" charset="-79"/>
                </a:rPr>
                <a:t>по адресу: </a:t>
              </a:r>
              <a:r>
                <a:rPr lang="ru-RU" sz="1300" b="1" u="sng" dirty="0">
                  <a:solidFill>
                    <a:srgbClr val="FCC206"/>
                  </a:solidFill>
                  <a:cs typeface="Miriam Fixed" panose="020B0509050101010101" pitchFamily="49" charset="-79"/>
                </a:rPr>
                <a:t>г. Сыктывкар, </a:t>
              </a:r>
              <a:br>
                <a:rPr lang="ru-RU" sz="1300" b="1" u="sng" dirty="0">
                  <a:solidFill>
                    <a:srgbClr val="FCC206"/>
                  </a:solidFill>
                  <a:cs typeface="Miriam Fixed" panose="020B0509050101010101" pitchFamily="49" charset="-79"/>
                </a:rPr>
              </a:br>
              <a:r>
                <a:rPr lang="ru-RU" sz="1300" b="1" u="sng" dirty="0">
                  <a:solidFill>
                    <a:srgbClr val="FCC206"/>
                  </a:solidFill>
                  <a:cs typeface="Miriam Fixed" panose="020B0509050101010101" pitchFamily="49" charset="-79"/>
                </a:rPr>
                <a:t>ул. Катаева, д.5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2F4CD3-65A8-0BDE-D3BF-38F0C3E86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3" y="6044334"/>
              <a:ext cx="785166" cy="785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8976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324000"/>
            <a:chOff x="3226350" y="3025359"/>
            <a:chExt cx="3291110" cy="32400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27455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2348880"/>
            <a:ext cx="3310877" cy="487730"/>
            <a:chOff x="3226349" y="3882938"/>
            <a:chExt cx="3310877" cy="48773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47153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12488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12488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12488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20108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12488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301286"/>
            <a:ext cx="3302609" cy="471530"/>
            <a:chOff x="3206042" y="3306072"/>
            <a:chExt cx="3302609" cy="471530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47153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2924944"/>
            <a:ext cx="3301351" cy="3027358"/>
            <a:chOff x="3226350" y="6219813"/>
            <a:chExt cx="3301351" cy="302735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302735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Республики Коми для военнослужащих по контракту, в том числе единовременно:</a:t>
              </a:r>
            </a:p>
            <a:p>
              <a:b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6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150 </a:t>
              </a: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тыс. руб. заключившим контракт для участия в специальной военной операции;</a:t>
              </a:r>
            </a:p>
            <a:p>
              <a:r>
                <a:rPr lang="ru-RU" sz="16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100</a:t>
              </a: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тыс. руб. при возвращении в регион участника специальной военной операции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1772816"/>
            <a:ext cx="3312134" cy="471530"/>
            <a:chOff x="3206042" y="3450088"/>
            <a:chExt cx="3312134" cy="471530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47153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6346719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5603</TotalTime>
  <Words>542</Words>
  <Application>Microsoft Office PowerPoint</Application>
  <PresentationFormat>Лист A4 (210x297 мм)</PresentationFormat>
  <Paragraphs>84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Олег Белых</cp:lastModifiedBy>
  <cp:revision>217</cp:revision>
  <cp:lastPrinted>2023-04-11T16:12:27Z</cp:lastPrinted>
  <dcterms:created xsi:type="dcterms:W3CDTF">2019-12-05T06:41:56Z</dcterms:created>
  <dcterms:modified xsi:type="dcterms:W3CDTF">2023-04-15T17:02:02Z</dcterms:modified>
</cp:coreProperties>
</file>